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9" name="Shape 16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10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10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109" name="Agenda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11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3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3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Bowl of salad with fried rice, boiled eggs and chopsticks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5" name="Bowl with salmon cakes, salad and houmous 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6" name="Bowl of pappardelle pasta with parsley butter, roasted hazelnuts and shaved parmesan cheese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bowl of salad with fried rice, boiled eggs and chopsticks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5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and limes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 and houmous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Bowl of pappardelle pasta with parsley butter, roasted hazelnuts and shaved parmesan cheese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72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7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2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9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InsightMag_PromoSlide2023_16x9_v1.jpg" descr="InsightMag_PromoSlide2023_16x9_v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1714"/>
            <a:ext cx="24384001" cy="1371257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